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World Diabetes Day – Screening Data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Ahmedabad Medical Association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of Screening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Total Patients Screened: 2221</a:t>
            </a:r>
          </a:p>
          <a:p>
            <a:r>
              <a:t>• High Blood Sugar: 644 (29.0%)</a:t>
            </a:r>
          </a:p>
          <a:p>
            <a:r>
              <a:t>• High Blood Pressure: 772 (34.8%)</a:t>
            </a:r>
          </a:p>
          <a:p/>
        </p:txBody>
      </p:sp>
      <p:sp>
        <p:nvSpPr>
          <p:cNvPr id="4" name="TextBox 3"/>
          <p:cNvSpPr txBox="1"/>
          <p:nvPr/>
        </p:nvSpPr>
        <p:spPr>
          <a:xfrm>
            <a:off x="457200" y="5029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Note: This is interim data from the first session and a few centres. Final consolidated data from all 103 centres will be released after verification.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Graphical Analysis</a:t>
            </a:r>
          </a:p>
        </p:txBody>
      </p:sp>
      <p:pic>
        <p:nvPicPr>
          <p:cNvPr id="3" name="Picture 2" descr="cha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5486400" cy="339726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4754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Note: Preliminary data from limited centres. Final figures pending.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